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CF65-1419-482E-84E5-08F79E4FEFFA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5ACF-DBC5-46A0-9114-EEFC1F99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9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CF65-1419-482E-84E5-08F79E4FEFFA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5ACF-DBC5-46A0-9114-EEFC1F99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9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CF65-1419-482E-84E5-08F79E4FEFFA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5ACF-DBC5-46A0-9114-EEFC1F99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84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CF65-1419-482E-84E5-08F79E4FEFFA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5ACF-DBC5-46A0-9114-EEFC1F99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35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CF65-1419-482E-84E5-08F79E4FEFFA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5ACF-DBC5-46A0-9114-EEFC1F99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3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CF65-1419-482E-84E5-08F79E4FEFFA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5ACF-DBC5-46A0-9114-EEFC1F99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03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CF65-1419-482E-84E5-08F79E4FEFFA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5ACF-DBC5-46A0-9114-EEFC1F99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58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CF65-1419-482E-84E5-08F79E4FEFFA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5ACF-DBC5-46A0-9114-EEFC1F99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7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CF65-1419-482E-84E5-08F79E4FEFFA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5ACF-DBC5-46A0-9114-EEFC1F99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6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CF65-1419-482E-84E5-08F79E4FEFFA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5ACF-DBC5-46A0-9114-EEFC1F99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7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CF65-1419-482E-84E5-08F79E4FEFFA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5ACF-DBC5-46A0-9114-EEFC1F99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94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2CF65-1419-482E-84E5-08F79E4FEFFA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75ACF-DBC5-46A0-9114-EEFC1F99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6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Storyboard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Verizon Communications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634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Merger of Bell Atlantic Corp. and GTE Corp.</a:t>
            </a:r>
          </a:p>
          <a:p>
            <a:r>
              <a:rPr lang="en-US" dirty="0" smtClean="0"/>
              <a:t>Verizon Wireless joined forces with Lucent Technologies</a:t>
            </a:r>
          </a:p>
          <a:p>
            <a:r>
              <a:rPr lang="en-US" dirty="0" smtClean="0"/>
              <a:t>Total Customers and Annual Revenue</a:t>
            </a:r>
          </a:p>
          <a:p>
            <a:r>
              <a:rPr lang="en-US" dirty="0" smtClean="0"/>
              <a:t>Timeline of Verizon development and wireless communications</a:t>
            </a:r>
          </a:p>
          <a:p>
            <a:r>
              <a:rPr lang="en-US" dirty="0" smtClean="0"/>
              <a:t>Import company logos and timeline image</a:t>
            </a:r>
          </a:p>
          <a:p>
            <a:r>
              <a:rPr lang="en-US" dirty="0" smtClean="0"/>
              <a:t>Add animations</a:t>
            </a:r>
          </a:p>
        </p:txBody>
      </p:sp>
    </p:spTree>
    <p:extLst>
      <p:ext uri="{BB962C8B-B14F-4D97-AF65-F5344CB8AC3E}">
        <p14:creationId xmlns:p14="http://schemas.microsoft.com/office/powerpoint/2010/main" val="1599436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Products and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the many products and services (Intro)</a:t>
            </a:r>
          </a:p>
          <a:p>
            <a:r>
              <a:rPr lang="en-US" dirty="0" smtClean="0"/>
              <a:t>Cell Phones</a:t>
            </a:r>
          </a:p>
          <a:p>
            <a:r>
              <a:rPr lang="en-US" dirty="0" smtClean="0"/>
              <a:t>Home Services</a:t>
            </a:r>
          </a:p>
          <a:p>
            <a:r>
              <a:rPr lang="en-US" dirty="0" smtClean="0"/>
              <a:t>Tablets, Accessories and More</a:t>
            </a:r>
          </a:p>
          <a:p>
            <a:r>
              <a:rPr lang="en-US" dirty="0" smtClean="0"/>
              <a:t>Add Images of products, company logos, accessories,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682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Coverage and Quality</a:t>
            </a:r>
          </a:p>
          <a:p>
            <a:pPr lvl="1"/>
            <a:r>
              <a:rPr lang="en-US" dirty="0" smtClean="0"/>
              <a:t>3G Coverage</a:t>
            </a:r>
          </a:p>
          <a:p>
            <a:pPr lvl="1"/>
            <a:r>
              <a:rPr lang="en-US" dirty="0" smtClean="0"/>
              <a:t>4G Coverage</a:t>
            </a:r>
          </a:p>
          <a:p>
            <a:pPr lvl="1"/>
            <a:r>
              <a:rPr lang="en-US" dirty="0" smtClean="0"/>
              <a:t>Add Images of each</a:t>
            </a:r>
          </a:p>
          <a:p>
            <a:r>
              <a:rPr lang="en-US" dirty="0" smtClean="0"/>
              <a:t>Devices and Features</a:t>
            </a:r>
          </a:p>
          <a:p>
            <a:pPr lvl="1"/>
            <a:r>
              <a:rPr lang="en-US" dirty="0" smtClean="0"/>
              <a:t>Leading Samsung and Apple products</a:t>
            </a:r>
          </a:p>
          <a:p>
            <a:pPr lvl="1"/>
            <a:r>
              <a:rPr lang="en-US" dirty="0" smtClean="0"/>
              <a:t>Verizon Exclusive Droid Products and Mobile Hot Spots </a:t>
            </a:r>
          </a:p>
          <a:p>
            <a:r>
              <a:rPr lang="en-US" dirty="0" smtClean="0"/>
              <a:t>Help and Support</a:t>
            </a:r>
          </a:p>
          <a:p>
            <a:pPr lvl="1"/>
            <a:r>
              <a:rPr lang="en-US" dirty="0" smtClean="0"/>
              <a:t>Multiple Support Teams and Customer Service</a:t>
            </a:r>
          </a:p>
          <a:p>
            <a:endParaRPr lang="en-US" dirty="0"/>
          </a:p>
          <a:p>
            <a:r>
              <a:rPr lang="en-US" dirty="0" smtClean="0"/>
              <a:t>Add Images of Support Teams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019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Ending Image </a:t>
            </a:r>
            <a:r>
              <a:rPr lang="en-US" smtClean="0"/>
              <a:t>of Verizon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13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126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Storyboard</vt:lpstr>
      <vt:lpstr>Brief History</vt:lpstr>
      <vt:lpstr>Products and Services</vt:lpstr>
      <vt:lpstr>Competition </vt:lpstr>
      <vt:lpstr>Ending Slide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Storyboard</dc:title>
  <dc:creator>scott davis</dc:creator>
  <cp:lastModifiedBy>scott davis</cp:lastModifiedBy>
  <cp:revision>6</cp:revision>
  <dcterms:created xsi:type="dcterms:W3CDTF">2014-08-17T21:30:41Z</dcterms:created>
  <dcterms:modified xsi:type="dcterms:W3CDTF">2014-08-17T21:46:09Z</dcterms:modified>
</cp:coreProperties>
</file>